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2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3feee0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6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d3feebd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a21e3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08d85b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58837eca8?vop=1&amp;pid=1b40890c5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有两个实数解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5_1#58837eca8?vop=1&amp;pid=1b40890c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6_1#58837eca8?vop=1&amp;pid=1b40890c5&amp;color=0,0,0&amp;bbb=1&amp;hb=1"/>
              <p:cNvSpPr/>
              <p:nvPr/>
            </p:nvSpPr>
            <p:spPr>
              <a:xfrm>
                <a:off x="832104" y="1362575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知若方程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有两个实数解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将证明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先转化为证明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这种形式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是典型的极值点偏移问题的设问形式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所以利用对称化构造法转化为证明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6_1#58837eca8?vop=1&amp;pid=1b40890c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660400"/>
              </a:xfrm>
              <a:prstGeom prst="rect">
                <a:avLst/>
              </a:prstGeom>
              <a:blipFill>
                <a:blip r:embed="rId4"/>
                <a:stretch>
                  <a:fillRect l="-1042" r="-868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7_1#58837eca8?vop=1&amp;pid=1b40890c5&amp;color=0,0,0&amp;bt=1&amp;bbb=1&amp;hb=1"/>
              <p:cNvSpPr/>
              <p:nvPr/>
            </p:nvSpPr>
            <p:spPr>
              <a:xfrm>
                <a:off x="832104" y="1080000"/>
                <a:ext cx="10533888" cy="4660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通过第一问对函数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的分析确定两个零点的区间及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的性质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有两个实数解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有两个实数解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知若方程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有两个实数解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从设问出发进行转化变形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从而对称化构造函数</a:t>
                </a:r>
                <a:endParaRPr lang="en-US" altLang="zh-CN" sz="14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欲证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即证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只需证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构造新函数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利用导数证明不等式</a:t>
                </a:r>
                <a:endParaRPr lang="en-US" altLang="zh-CN" sz="14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式等价于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AS.7_1#58837eca8?vop=1&amp;pid=1b40890c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60265"/>
              </a:xfrm>
              <a:prstGeom prst="rect">
                <a:avLst/>
              </a:prstGeom>
              <a:blipFill>
                <a:blip r:embed="rId3"/>
                <a:stretch>
                  <a:fillRect l="-1042" r="-1794" b="-6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628914ed5?pid=23feee07d&amp;color=0,0,0&amp;bt=1&amp;bbb=1&amp;hb=1"/>
              <p:cNvSpPr/>
              <p:nvPr/>
            </p:nvSpPr>
            <p:spPr>
              <a:xfrm>
                <a:off x="832104" y="1080000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快速定位问题类型：若题目给出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且要求证明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的大小关系，或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大小关系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与0的大小关系，则可快速判断为极值点偏移问题.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Step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三选一策略匹配：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P_4_BD#628914ed5?pid=23feee07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17930"/>
              </a:xfrm>
              <a:prstGeom prst="rect">
                <a:avLst/>
              </a:prstGeom>
              <a:blipFill>
                <a:blip r:embed="rId3"/>
                <a:stretch>
                  <a:fillRect l="-1389" r="-116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P_4_BD#628914ed5?colgroup=10,7,11,24&amp;pid=23feee07d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524657"/>
                  </p:ext>
                </p:extLst>
              </p:nvPr>
            </p:nvGraphicFramePr>
            <p:xfrm>
              <a:off x="832104" y="2436931"/>
              <a:ext cx="10533888" cy="1980503"/>
            </p:xfrm>
            <a:graphic>
              <a:graphicData uri="http://schemas.openxmlformats.org/drawingml/2006/table">
                <a:tbl>
                  <a:tblPr/>
                  <a:tblGrid>
                    <a:gridCol w="20025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819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36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首选方法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优势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操作要点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707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不含对数的单峰函数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对称化构造法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逻辑严谨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普适性强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可构造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(2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或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𝐹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9480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含对数的等式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比值换元法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消元彻底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转化为单变量问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设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消元化简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805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可以转化为对数差的式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对数均值不等式法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步骤简洁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快解压轴小题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直接套用不等式进行放缩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P_4_BD#628914ed5?colgroup=10,7,11,24&amp;pid=23feee07d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524657"/>
                  </p:ext>
                </p:extLst>
              </p:nvPr>
            </p:nvGraphicFramePr>
            <p:xfrm>
              <a:off x="832104" y="2436931"/>
              <a:ext cx="10533888" cy="1980503"/>
            </p:xfrm>
            <a:graphic>
              <a:graphicData uri="http://schemas.openxmlformats.org/drawingml/2006/table">
                <a:tbl>
                  <a:tblPr/>
                  <a:tblGrid>
                    <a:gridCol w="20025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819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360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题目特征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首选方法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优势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操作要点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7707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不含对数的单峰函数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对称化构造法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逻辑严谨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普适性强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332" t="-67949" r="-263" b="-26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94805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含对数的等式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比值换元法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消元彻底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转化为单变量问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332" t="-133673" r="-263" b="-1112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805"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可以转化为对数差的式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对数均值不等式法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步骤简洁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快解压轴小题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直接套用不等式进行放缩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P_4_BD#628914ed5?pid=23feee07d&amp;color=0,0,0&amp;bbb=1&amp;hb=1"/>
          <p:cNvSpPr/>
          <p:nvPr/>
        </p:nvSpPr>
        <p:spPr>
          <a:xfrm>
            <a:off x="832104" y="4545131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记忆口诀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极值偏移看对称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构造函数定乾坤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对数均值秒放缩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比值换元消双参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左偏右偏看导数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单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调增减证偏移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29de6747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229de6747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极值点偏移的3种设问形式及解题通法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2fc32c6d?pid=dd3feebdb&amp;color=0,0,0&amp;bt=1&amp;bbb=1&amp;hb=1"/>
              <p:cNvSpPr/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极值点偏移问题主要是以轴对称为背景产生的，对于在区间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内只有一个极值点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的连续函数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，则称函数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上的极值点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偏移.简单来说，就是若存在极值点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的连续函数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在极值点左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、右两侧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的变化速度不同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，使得极值点偏向变化速度快的一侧，则称之为极值点偏移.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.极值点偏移的情况图解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2fc32c6d?pid=dd3feebd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P_4_BD#e2fc32c6d?colgroup=2,16,18,18&amp;pid=dd3feebdb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844809"/>
                  </p:ext>
                </p:extLst>
              </p:nvPr>
            </p:nvGraphicFramePr>
            <p:xfrm>
              <a:off x="832104" y="3247699"/>
              <a:ext cx="10524744" cy="1980565"/>
            </p:xfrm>
            <a:graphic>
              <a:graphicData uri="http://schemas.openxmlformats.org/drawingml/2006/table">
                <a:tbl>
                  <a:tblPr/>
                  <a:tblGrid>
                    <a:gridCol w="521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540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左右对称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无偏移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=2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左陡右缓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极值点左偏移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&gt;2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左缓右陡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极值点右偏移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若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&lt;2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893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1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P_4_BD#e2fc32c6d?colgroup=2,16,18,18&amp;pid=dd3feebdb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844809"/>
                  </p:ext>
                </p:extLst>
              </p:nvPr>
            </p:nvGraphicFramePr>
            <p:xfrm>
              <a:off x="832104" y="3247699"/>
              <a:ext cx="10524744" cy="1980565"/>
            </p:xfrm>
            <a:graphic>
              <a:graphicData uri="http://schemas.openxmlformats.org/drawingml/2006/table">
                <a:tbl>
                  <a:tblPr/>
                  <a:tblGrid>
                    <a:gridCol w="5212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540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情况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365" t="-1031" r="-227944" b="-2381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3158" t="-1031" r="-100351" b="-2381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3158" t="-1031" r="-351" b="-2381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38938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1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94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_4_BD#e2fc32c6d.table_image?tii=1&amp;pid=dd3feebdb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2264" y="3957502"/>
            <a:ext cx="1536192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P_4_BD#e2fc32c6d.table_image?tii=2&amp;pid=dd3feebdb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4940" y="3980362"/>
            <a:ext cx="181965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4_BD#e2fc32c6d.table_image?tii=3&amp;pid=dd3feebdb&amp;color=0,0,0&amp;tib=255,255,255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3940" y="4003222"/>
            <a:ext cx="1911096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2fc32c6d?pid=dd3feebdb&amp;color=0,0,0&amp;bt=1&amp;bbb=1&amp;hb=1"/>
              <p:cNvSpPr/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2.极值点偏移问题的设问形式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在定义域上存在两个零点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，或函数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的定义域上存在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，①求证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的极值点）；②求证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的极值点）；③令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，求证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与0的大小关系.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2fc32c6d?pid=dd3feebdb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blipFill>
                <a:blip r:embed="rId3"/>
                <a:stretch>
                  <a:fillRect l="-1389" r="-347" b="-5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e620762?pid=6ba21e387&amp;color=0,0,0&amp;bt=1&amp;bbb=1&amp;hb=1"/>
              <p:cNvSpPr/>
              <p:nvPr/>
            </p:nvSpPr>
            <p:spPr>
              <a:xfrm>
                <a:off x="832104" y="1080000"/>
                <a:ext cx="10533888" cy="347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1.对称化构造法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1）定函数：利用导函数符号的变化判断原函数的单调性，进而确定原函数的极值点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2）构造函数：以证明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为例，可构造函数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；以证明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为例，可构造函数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4）比较大小：判断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在某段区间上的正负，并得到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5）转化：利用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的大小关系转化为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，进而得出结论.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ee620762?pid=6ba21e38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78530"/>
              </a:xfrm>
              <a:prstGeom prst="rect">
                <a:avLst/>
              </a:prstGeom>
              <a:blipFill>
                <a:blip r:embed="rId3"/>
                <a:stretch>
                  <a:fillRect l="-1389" b="-40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e620762?pid=6ba21e387&amp;color=0,0,0&amp;bt=1&amp;bbb=1&amp;hb=1"/>
              <p:cNvSpPr/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2.差值（比值）换元法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（比值）换元的目的是消参、减元，根据已知条件首先建立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之间的关系，然后利用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（之比）作为变量，从而实现消参、减元的目的.差值一般可令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，比值一般可令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，将双变量不等式化为单变量不等式，继而将所求解的问题转化为关于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的函数问题求解.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ee620762?pid=6ba21e38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76400"/>
              </a:xfrm>
              <a:prstGeom prst="rect">
                <a:avLst/>
              </a:prstGeom>
              <a:blipFill>
                <a:blip r:embed="rId3"/>
                <a:stretch>
                  <a:fillRect l="-1389" r="-174" b="-3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e620762?pid=6ba21e387&amp;color=0,0,0&amp;bt=1&amp;bbb=1&amp;hb=1"/>
              <p:cNvSpPr/>
              <p:nvPr/>
            </p:nvSpPr>
            <p:spPr>
              <a:xfrm>
                <a:off x="832104" y="1080000"/>
                <a:ext cx="10533888" cy="402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.对数均值不等式法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对数均值不等式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.需要注意的是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，对数均值不等式在解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答题中使用需要先证明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其证明过程如下：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：不妨设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1）要证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成立，即证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𝑎𝑏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，则只需证明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𝑓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原不等式得证.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eee620762?pid=6ba21e38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25900"/>
              </a:xfrm>
              <a:prstGeom prst="rect">
                <a:avLst/>
              </a:prstGeom>
              <a:blipFill>
                <a:blip r:embed="rId3"/>
                <a:stretch>
                  <a:fillRect l="-1389" r="-810" b="-7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e620762?pid=6ba21e387&amp;color=0,0,0&amp;bt=1&amp;bbb=1&amp;hb=1">
                <a:extLst>
                  <a:ext uri="{FF2B5EF4-FFF2-40B4-BE49-F238E27FC236}">
                    <a16:creationId xmlns:a16="http://schemas.microsoft.com/office/drawing/2014/main" id="{D74C82ED-C9F1-F5B9-4544-9894240CA263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5471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2）要证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成立，即证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，则只需证明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，构造函数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上单调递减，又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原不等式得证.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用贴士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含对数的极值点偏移问题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常通过移项构造出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的形式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结合对数均值不等式简化推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#1.5.3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ee620762?pid=6ba21e387&amp;color=0,0,0&amp;bt=1&amp;bbb=1&amp;hb=1">
                <a:extLst>
                  <a:ext uri="{FF2B5EF4-FFF2-40B4-BE49-F238E27FC236}">
                    <a16:creationId xmlns:a16="http://schemas.microsoft.com/office/drawing/2014/main" id="{D74C82ED-C9F1-F5B9-4544-9894240CA2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47110"/>
              </a:xfrm>
              <a:prstGeom prst="rect">
                <a:avLst/>
              </a:prstGeom>
              <a:blipFill>
                <a:blip r:embed="rId2"/>
                <a:stretch>
                  <a:fillRect l="-1389" r="-926" b="-41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93505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1b40890c5?vop=1&amp;pid=c08d85b5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1b40890c5?vop=1&amp;pid=c08d85b5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9f5f38127?vop=1&amp;pid=1b40890c5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9f5f38127?vop=1&amp;pid=1b40890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_1#9f5f38127?vop=1&amp;pid=1b40890c5&amp;color=0,0,0&amp;bbb=1"/>
              <p:cNvSpPr/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利用导数研究新函数的单调性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EX.3_1#9f5f38127?vop=1&amp;pid=1b40890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blipFill>
                <a:blip r:embed="rId5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9f5f38127?vop=1&amp;pid=1b40890c5&amp;color=0,0,0&amp;bbb=1"/>
              <p:cNvSpPr/>
              <p:nvPr/>
            </p:nvSpPr>
            <p:spPr>
              <a:xfrm>
                <a:off x="832104" y="2019165"/>
                <a:ext cx="10533888" cy="164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上恒成立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e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∈(1,+∞)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最小值为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9f5f38127?vop=1&amp;pid=1b40890c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65"/>
                <a:ext cx="10533888" cy="1643698"/>
              </a:xfrm>
              <a:prstGeom prst="rect">
                <a:avLst/>
              </a:prstGeom>
              <a:blipFill>
                <a:blip r:embed="rId6"/>
                <a:stretch>
                  <a:fillRect l="-1042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1538</Words>
  <Application>Microsoft Office PowerPoint</Application>
  <PresentationFormat>宽屏</PresentationFormat>
  <Paragraphs>103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2025-10-22T02:24:55Z</dcterms:created>
  <dcterms:modified xsi:type="dcterms:W3CDTF">2025-10-22T02:36:29Z</dcterms:modified>
  <cp:category/>
  <cp:contentStatus/>
</cp:coreProperties>
</file>